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59B81-B996-4B52-9A65-7C5D91A08B04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4D15A-C2B8-4661-87A2-131579357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3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2792-8F73-4021-A34A-B5D8D02B07EB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F7D9316-F4D6-4C08-B11B-EA7F105D12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2792-8F73-4021-A34A-B5D8D02B07EB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9316-F4D6-4C08-B11B-EA7F105D1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2792-8F73-4021-A34A-B5D8D02B07EB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9316-F4D6-4C08-B11B-EA7F105D1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2792-8F73-4021-A34A-B5D8D02B07EB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9316-F4D6-4C08-B11B-EA7F105D12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2792-8F73-4021-A34A-B5D8D02B07EB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F7D9316-F4D6-4C08-B11B-EA7F105D1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2792-8F73-4021-A34A-B5D8D02B07EB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9316-F4D6-4C08-B11B-EA7F105D12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2792-8F73-4021-A34A-B5D8D02B07EB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9316-F4D6-4C08-B11B-EA7F105D12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2792-8F73-4021-A34A-B5D8D02B07EB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9316-F4D6-4C08-B11B-EA7F105D1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2792-8F73-4021-A34A-B5D8D02B07EB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9316-F4D6-4C08-B11B-EA7F105D1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2792-8F73-4021-A34A-B5D8D02B07EB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D9316-F4D6-4C08-B11B-EA7F105D12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22792-8F73-4021-A34A-B5D8D02B07EB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F7D9316-F4D6-4C08-B11B-EA7F105D12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F22792-8F73-4021-A34A-B5D8D02B07EB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F7D9316-F4D6-4C08-B11B-EA7F105D1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048000"/>
            <a:ext cx="6400800" cy="3276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Objectives: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dirty="0" smtClean="0"/>
              <a:t>To identify angles formed by two lines and a transversal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dirty="0" smtClean="0"/>
              <a:t>To prove and use properties of parallel lines</a:t>
            </a:r>
          </a:p>
          <a:p>
            <a:pPr marL="514350" indent="-514350" algn="l"/>
            <a:endParaRPr lang="en-US" dirty="0" smtClean="0"/>
          </a:p>
          <a:p>
            <a:pPr marL="514350" indent="-514350" algn="l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3-1 Properties of Parallel Lines</a:t>
            </a:r>
            <a:br>
              <a:rPr lang="en-US" dirty="0" smtClean="0"/>
            </a:br>
            <a:r>
              <a:rPr lang="en-US" dirty="0" smtClean="0"/>
              <a:t>M11.B		2.3.11.A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Example: Using algebra to find Angle Measures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</a:t>
            </a:r>
            <a:r>
              <a:rPr lang="en-US" sz="2400" dirty="0" smtClean="0"/>
              <a:t>2x</a:t>
            </a:r>
            <a:r>
              <a:rPr lang="en-US" sz="1800" dirty="0" smtClean="0"/>
              <a:t>                                       </a:t>
            </a:r>
            <a:r>
              <a:rPr lang="en-US" sz="2800" dirty="0" smtClean="0"/>
              <a:t>y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 smtClean="0"/>
              <a:t>                                             (y - 50)</a:t>
            </a:r>
            <a:endParaRPr lang="en-US" sz="1800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133600" y="19812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33600" y="1981200"/>
            <a:ext cx="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133600" y="3314700"/>
            <a:ext cx="335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724400" y="1981200"/>
            <a:ext cx="7620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20900" y="30480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349500" y="30480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Isosceles Triangle 20"/>
          <p:cNvSpPr/>
          <p:nvPr/>
        </p:nvSpPr>
        <p:spPr>
          <a:xfrm flipH="1" flipV="1">
            <a:off x="3352800" y="1905000"/>
            <a:ext cx="152400" cy="152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flipH="1" flipV="1">
            <a:off x="3429000" y="3200400"/>
            <a:ext cx="152400" cy="152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u="sng" dirty="0" smtClean="0"/>
              <a:t>transversal</a:t>
            </a:r>
            <a:r>
              <a:rPr lang="en-US" dirty="0" smtClean="0"/>
              <a:t> is a line that intersects two coplanar lines at two distinct points. (8 angles are formed)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437814" y="2613546"/>
            <a:ext cx="2171700" cy="1334342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4419600" y="3009900"/>
            <a:ext cx="2057400" cy="14859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657600" y="2514600"/>
            <a:ext cx="2514600" cy="19050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66012" y="2244214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77000" y="26405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81700" y="4537312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 smtClean="0"/>
              <a:t>Types of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Alternate interior angles</a:t>
            </a:r>
          </a:p>
          <a:p>
            <a:pPr marL="514350" indent="-514350">
              <a:buFont typeface="+mj-lt"/>
              <a:buAutoNum type="arabicParenR"/>
            </a:pP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Same-side interior angles</a:t>
            </a:r>
          </a:p>
          <a:p>
            <a:pPr marL="514350" indent="-514350">
              <a:buFont typeface="+mj-lt"/>
              <a:buAutoNum type="arabicParenR"/>
            </a:pP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Corresponding angles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Alternate exterior angles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4800600" y="3581400"/>
            <a:ext cx="2819400" cy="8382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876800" y="3276600"/>
            <a:ext cx="2133600" cy="6096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334000" y="4191000"/>
            <a:ext cx="1828800" cy="5334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00800" y="4343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0" y="4419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19800" y="3200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5000" y="3276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19800" y="4191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96000" y="3429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24600" y="41264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67400" y="3505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Identifying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Same side Interior Angles</a:t>
            </a:r>
          </a:p>
          <a:p>
            <a:pPr marL="514350" indent="-514350">
              <a:buFont typeface="+mj-lt"/>
              <a:buAutoNum type="arabicParenR"/>
            </a:pP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Corresponding Angles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4495800"/>
            <a:ext cx="3124200" cy="1588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4495800" y="4191000"/>
            <a:ext cx="1676400" cy="9144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H="1">
            <a:off x="3048000" y="4419600"/>
            <a:ext cx="1752600" cy="6858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7338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05200" y="4419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29000" y="4191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81600" y="4191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0" y="4419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29200" y="4507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76800" y="4191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10000" y="4419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Postulate 3-1: Corresponding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transversal intersects two parallel lines, then corresponding angles are congruent.</a:t>
            </a:r>
          </a:p>
          <a:p>
            <a:pPr>
              <a:buNone/>
            </a:pPr>
            <a:r>
              <a:rPr lang="en-US" dirty="0" smtClean="0"/>
              <a:t>Example: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38400" y="3505200"/>
            <a:ext cx="2133600" cy="1588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438400" y="3962400"/>
            <a:ext cx="2133600" cy="1588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2667000" y="3124200"/>
            <a:ext cx="1295400" cy="11430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95800" y="33644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95800" y="3810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Interior/Exterior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transversal intersects two parallel lines, then alternate interior angles and the alternate exterior angles are congruent.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971800" y="2971800"/>
            <a:ext cx="1371600" cy="7620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6200000" flipV="1">
            <a:off x="2933700" y="3467100"/>
            <a:ext cx="1676400" cy="762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276600" y="3276600"/>
            <a:ext cx="1371600" cy="7620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43400" y="2743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3048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81400" y="2362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Side Interior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7772400" cy="4572000"/>
          </a:xfrm>
        </p:spPr>
        <p:txBody>
          <a:bodyPr/>
          <a:lstStyle/>
          <a:p>
            <a:r>
              <a:rPr lang="en-US" dirty="0" smtClean="0"/>
              <a:t>If a transversal intersects two parallel lines, then same-side interior angles are supplementary.</a:t>
            </a:r>
          </a:p>
          <a:p>
            <a:pPr>
              <a:buNone/>
            </a:pPr>
            <a:r>
              <a:rPr lang="en-US" dirty="0" smtClean="0"/>
              <a:t>Example: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Find the measure of each missing angle…Justify your answer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48485" y="3657600"/>
            <a:ext cx="3581400" cy="1588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276600" y="2589212"/>
            <a:ext cx="2362200" cy="3049588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667000" y="4907478"/>
            <a:ext cx="3581400" cy="1588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26373" y="221988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29885" y="472281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81800" y="34729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-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Straight Angle </a:t>
            </a:r>
            <a:r>
              <a:rPr lang="en-US" dirty="0" smtClean="0"/>
              <a:t>– Angle(s) measure 180° to form a straight angle.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620</TotalTime>
  <Words>208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3-1 Properties of Parallel Lines M11.B  2.3.11.A</vt:lpstr>
      <vt:lpstr>Vocabulary</vt:lpstr>
      <vt:lpstr>4 Types of Angles</vt:lpstr>
      <vt:lpstr>Example: Identifying Angles</vt:lpstr>
      <vt:lpstr>Postulate 3-1: Corresponding Angles</vt:lpstr>
      <vt:lpstr>Alternate Interior/Exterior Angles</vt:lpstr>
      <vt:lpstr>Same Side Interior Angles</vt:lpstr>
      <vt:lpstr>PowerPoint Presentation</vt:lpstr>
      <vt:lpstr>Vocabulary - Review</vt:lpstr>
      <vt:lpstr>Example: Using algebra to find Angle Measures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3-1 Properties of Parallel Lines M11.B  2.3.11.A</dc:title>
  <dc:creator>User</dc:creator>
  <cp:lastModifiedBy>User</cp:lastModifiedBy>
  <cp:revision>17</cp:revision>
  <cp:lastPrinted>2014-03-06T18:28:37Z</cp:lastPrinted>
  <dcterms:created xsi:type="dcterms:W3CDTF">2011-01-19T13:53:40Z</dcterms:created>
  <dcterms:modified xsi:type="dcterms:W3CDTF">2014-03-06T19:26:26Z</dcterms:modified>
</cp:coreProperties>
</file>